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27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spc="400" kern="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Quick Response Quality Control — Shogun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457200" y="914400"/>
            <a:ext cx="8229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Become the plant-wide deployment lead who installs QRQC at scale and builds the coach bench that sustains it.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57200" y="1828800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Deploying the routine across the plant, end to end.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457200" y="3566160"/>
            <a:ext cx="8229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Cultural Change Index  ·  QRQC PMO  ·  baseline + capacity plan  ·  4-phase roadmap  ·  deployment Gantt  ·  4-tier governance  ·  failure-mode recovery  ·  Train-the-Trainers  ·  certification grids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457200" y="466344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leantrainings.com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busy-compassionate-einstein/mnt/Files QRQC training/04_Shogun/lesson_2/module_5/images/L2_M5_deployment_gant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busy-compassionate-einstein/mnt/Files QRQC training/04_Shogun/lesson_3/images/L3_00_intr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busy-compassionate-einstein/mnt/Files QRQC training/04_Shogun/lesson_3/module_1/images/L3_M1_tier_lane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busy-compassionate-einstein/mnt/Files QRQC training/04_Shogun/lesson_3/module_2/images/L3_M2_cadence_cascad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busy-compassionate-einstein/mnt/Files QRQC training/04_Shogun/lesson_4/images/L4_00_intr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busy-compassionate-einstein/mnt/Files QRQC training/04_Shogun/lesson_4/module_1/images/L4_M1_failure_mode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busy-compassionate-einstein/mnt/Files QRQC training/04_Shogun/lesson_4/module_2/images/L4_M2_train_the_trainer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busy-compassionate-einstein/mnt/Files QRQC training/04_Shogun/lesson_4/module_3/images/L4_M3_certification_grid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F274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576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spc="400" kern="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Shogun complete — QRQC 4-belt journey closed</a:t>
            </a:r>
            <a:endParaRPr lang="en-US" sz="1400" dirty="0"/>
          </a:p>
        </p:txBody>
      </p:sp>
      <p:sp>
        <p:nvSpPr>
          <p:cNvPr id="3" name="Text 1"/>
          <p:cNvSpPr/>
          <p:nvPr/>
        </p:nvSpPr>
        <p:spPr>
          <a:xfrm>
            <a:off x="457200" y="1280160"/>
            <a:ext cx="8229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4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You build the bench that replaces you.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457200" y="2651760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PMO dissolves into the QRQC Office. The coach bench carries the cadences. The CCI keeps moving. The plant runs QRQC without you in the room — which is the whole point.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457200" y="466344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leantrainings.com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busy-compassionate-einstein/mnt/Files QRQC training/04_Shogun/lesson_1/images/L1_00_intr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busy-compassionate-einstein/mnt/Files QRQC training/04_Shogun/lesson_1/module_1/images/L1_M1_four_factor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busy-compassionate-einstein/mnt/Files QRQC training/04_Shogun/lesson_1/module_2/images/L1_M2_monthly_rea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busy-compassionate-einstein/mnt/Files QRQC training/04_Shogun/lesson_2/images/L2_00_intr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busy-compassionate-einstein/mnt/Files QRQC training/04_Shogun/lesson_2/module_1/images/L2_M1_pmo_chart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busy-compassionate-einstein/mnt/Files QRQC training/04_Shogun/lesson_2/module_2/images/L2_M2_baseline_assessmen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busy-compassionate-einstein/mnt/Files QRQC training/04_Shogun/lesson_2/module_3/images/L2_M3_area_capacity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sessions/busy-compassionate-einstein/mnt/Files QRQC training/04_Shogun/lesson_2/module_4/images/L2_M4_deployment_roadmap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QRQC — Shogun</dc:title>
  <dc:subject>PptxGenJS Presentation</dc:subject>
  <dc:creator>Leantrainings</dc:creator>
  <cp:lastModifiedBy>Leantrainings</cp:lastModifiedBy>
  <cp:revision>1</cp:revision>
  <dcterms:created xsi:type="dcterms:W3CDTF">2026-04-17T23:38:58Z</dcterms:created>
  <dcterms:modified xsi:type="dcterms:W3CDTF">2026-04-17T23:38:58Z</dcterms:modified>
</cp:coreProperties>
</file>