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7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Response Quality Control — Samurai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 the workshop leader who installs QRQC in a production area.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Installing the routine in one area, end to end.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3566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install  ·  social install  ·  90-min induction  ·  ramp-up ritual  ·  8-step QC Story  ·  5×5 audit grid  ·  coaching arc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leantrainings.com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3/module_2/images/L3_M2_steps_5_to_8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4/images/L4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4/module_1/images/L4_M1_audit_gri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4/module_2/images/L4_M2_coaching_ar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27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Samurai complete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up — Shogun.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65176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 QRQC across every area of the plant, reading the Cultural Change Index, recovering stalled installs, and building the internal coach bench that holds the system without you.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leantrainings.com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1/images/L1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1/module_1/images/L1_M1_board_and_emplacem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1/module_2/images/L1_M2_role_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2/images/L2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2/module_1/images/L2_M1_90min_agend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2/module_2/images/L2_M2_rampup_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3/images/L3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3_Samurai/lesson_3/module_1/images/L3_M1_steps_1_to_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QRQC — Samurai</dc:title>
  <dc:subject>PptxGenJS Presentation</dc:subject>
  <dc:creator>Leantrainings</dc:creator>
  <cp:lastModifiedBy>Leantrainings</cp:lastModifiedBy>
  <cp:revision>1</cp:revision>
  <dcterms:created xsi:type="dcterms:W3CDTF">2026-04-17T22:43:11Z</dcterms:created>
  <dcterms:modified xsi:type="dcterms:W3CDTF">2026-04-17T22:43:11Z</dcterms:modified>
</cp:coreProperties>
</file>