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Response Quality Control — Ninja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four-tool chain is the craft you will leave Ninja able to run.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Running QRQC like clockwork on the line.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3566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Genba cadence  ·  containment at the line  ·  5W1H → Ishikawa → 5 Why → Pareto → Poka-Yoke  ·  escalation  ·  sustain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leantrainings.com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3/module_2/images/L3_M2_sustain_triangl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Ninja complete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up — Samurai.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65176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Designing the QRQC workshop, running the eight-step QC Story in depth, calibrating against the audit grid, and coaching the line animator to hold the cadence without you.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leantrainings.com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1/images/L1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1/module_1/images/L1_M1_genba_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1/module_2/images/L1_M2_containment_ladde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2/images/L2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2/module_1/images/L2_M1_5w1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2/module_2/images/L2_M2_toolch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3/images/L3_00_in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busy-compassionate-einstein/mnt/Files QRQC training/02_Ninja/lesson_3/module_1/images/L3_M1_escalation_packe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QRQC — Ninja</dc:title>
  <dc:subject>PptxGenJS Presentation</dc:subject>
  <dc:creator>Leantrainings</dc:creator>
  <cp:lastModifiedBy>Leantrainings</cp:lastModifiedBy>
  <cp:revision>1</cp:revision>
  <dcterms:created xsi:type="dcterms:W3CDTF">2026-04-17T18:39:49Z</dcterms:created>
  <dcterms:modified xsi:type="dcterms:W3CDTF">2026-04-17T18:39:49Z</dcterms:modified>
</cp:coreProperties>
</file>